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词义猜测题。根据画线词所在句的下一句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use scientific instruments to study weather conditions aroud the world and make forecasts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可知，利用科学的方法研究天气并对天气做出预测的应该是气象学家。故选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7962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develop his idea in Paragraph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listing the reasons for terrible weather.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By telling a true story about weather forecasting.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introducing different ways of forecasting the weather.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By mentioning the difficulties in forecasting the weather.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81952" y="952339"/>
            <a:ext cx="5152516" cy="624548"/>
          </a:xfrm>
          <a:prstGeom prst="rect">
            <a:avLst/>
          </a:prstGeom>
        </p:spPr>
      </p:pic>
      <p:sp>
        <p:nvSpPr>
          <p:cNvPr id="4" name="矩形 3"/>
          <p:cNvSpPr/>
          <p:nvPr/>
        </p:nvSpPr>
        <p:spPr>
          <a:xfrm>
            <a:off x="1089572" y="921930"/>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590959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通读全文可知，希腊人利用自然界的迹象来预报天气，气象学家使用科学仪器研究世界各地的天气状况并做出预测，我们可以通过智能手机或打开电视来了解天气。所以作者在第二段通过介绍不同的天气预报方法来展开他的观点。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1958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we know from the last paragraph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It’ll be sunny if ants move to higher places.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smells of flowers are stronger in wet air.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Birds fly higher because of the low air pressure.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It’ll rain if rainbows form in the west at sunrise.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09402"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3237187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“Smell the flowers—their smells are stronger in wet air</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可知，花的气味在潮湿的空气中更加强烈。故选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1345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6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pc="-6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writer’s purpose in writing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encourage people to get close to nature.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express the need for weather forecasting.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explain nature can tell us about the weather.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discuss how important weather forecasting is.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12944" y="980728"/>
            <a:ext cx="5501840" cy="553415"/>
          </a:xfrm>
          <a:prstGeom prst="rect">
            <a:avLst/>
          </a:prstGeom>
        </p:spPr>
      </p:pic>
      <p:sp>
        <p:nvSpPr>
          <p:cNvPr id="4" name="矩形 3"/>
          <p:cNvSpPr/>
          <p:nvPr/>
        </p:nvSpPr>
        <p:spPr>
          <a:xfrm>
            <a:off x="1100776" y="925643"/>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1189352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推理判断题。本文主要介绍了利用自然界的迹象来预测天气的方法，因此作者写本文是为了解释自然可以告诉我们天气情况。故选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92121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5406228"/>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825412"/>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9998" y="1228009"/>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Luckily, most of us can simply look on the smart phone or turn on the TV to find out what kind of weather is coming</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900"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幸运</a:t>
            </a:r>
            <a:r>
              <a:rPr lang="zh-CN" altLang="zh-CN">
                <a:latin typeface="Times New Roman" panose="02020603050405020304" pitchFamily="18" charset="0"/>
                <a:ea typeface="楷体" panose="02010609060101010101" pitchFamily="49" charset="-122"/>
                <a:cs typeface="Times New Roman" panose="02020603050405020304" pitchFamily="18" charset="0"/>
              </a:rPr>
              <a:t>的是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我们大多数人只需看智能手机或打开电视就能知道天气如何。</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引导的宾语从句，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to find out</a:t>
            </a:r>
            <a:r>
              <a:rPr lang="zh-CN" altLang="zh-CN">
                <a:latin typeface="Times New Roman" panose="02020603050405020304" pitchFamily="18" charset="0"/>
                <a:ea typeface="宋体" panose="02010600030101010101" pitchFamily="2" charset="-122"/>
                <a:cs typeface="Times New Roman" panose="02020603050405020304" pitchFamily="18" charset="0"/>
              </a:rPr>
              <a:t>是动词不定式作目的状语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4326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45242" y="836712"/>
            <a:ext cx="11266588" cy="1438611"/>
          </a:xfrm>
          <a:prstGeom prst="rect">
            <a:avLst/>
          </a:prstGeom>
        </p:spPr>
      </p:pic>
      <p:pic>
        <p:nvPicPr>
          <p:cNvPr id="8" name="图片 7"/>
          <p:cNvPicPr>
            <a:picLocks noChangeAspect="1"/>
          </p:cNvPicPr>
          <p:nvPr/>
        </p:nvPicPr>
        <p:blipFill>
          <a:blip r:embed="rId3"/>
          <a:stretch>
            <a:fillRect/>
          </a:stretch>
        </p:blipFill>
        <p:spPr>
          <a:xfrm>
            <a:off x="550590" y="2380081"/>
            <a:ext cx="3024336" cy="790377"/>
          </a:xfrm>
          <a:prstGeom prst="rect">
            <a:avLst/>
          </a:prstGeom>
        </p:spPr>
      </p:pic>
      <p:sp>
        <p:nvSpPr>
          <p:cNvPr id="10" name="内容占位符 1"/>
          <p:cNvSpPr>
            <a:spLocks noGrp="1"/>
          </p:cNvSpPr>
          <p:nvPr>
            <p:ph idx="1"/>
          </p:nvPr>
        </p:nvSpPr>
        <p:spPr>
          <a:xfrm>
            <a:off x="360854" y="2348880"/>
            <a:ext cx="11485848" cy="1649169"/>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主要介绍了一些利用自然界的迹象来预测天气的方法</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2"/>
          <p:cNvSpPr txBox="1">
            <a:spLocks/>
          </p:cNvSpPr>
          <p:nvPr/>
        </p:nvSpPr>
        <p:spPr bwMode="auto">
          <a:xfrm>
            <a:off x="360854" y="3908789"/>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河南中考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8919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old saying used for forecasting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预测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weather says, “Red sky at night, sailors’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delight. Red sky in the morning, sailors take warning.” Is the saying true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turns out that it is. A red sky at sunset may mean that there are clear skies to the west, where the sun sets. A red sky at sunrise usually means that the clear weather has already passed, so storms might be coming.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1349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68109"/>
          </a:xfrm>
        </p:spPr>
        <p:txBody>
          <a:bodyPr/>
          <a:lstStyle/>
          <a:p>
            <a:pPr indent="715963" hangingPunct="0">
              <a:lnSpc>
                <a:spcPct val="130000"/>
              </a:lnSpc>
              <a:spcAft>
                <a:spcPts val="0"/>
              </a:spcAf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Forecasting the weather has been practised for thousands of years. In the 5th century BC, the Greeks sent out forecasts to sailors. They used signs in nature to forecast the weather. But today, </a:t>
            </a:r>
            <a:r>
              <a:rPr lang="en-US" altLang="zh-CN" sz="3300"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meteorologists</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send exact forecasts further in advance</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提前</a:t>
            </a:r>
            <a:r>
              <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use scientific instruments to study weather conditions around the world and make forecasts. Pilots, farmers and many other people depend on these forecasts. Luckily, most of us can simply look on the smartphone or turn on the TV to find out what kind of weather is coming.</a:t>
            </a:r>
            <a:endParaRPr lang="zh-CN" alt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2265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9144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are looking for some signs of the weather, pay attention to nature. There are two basic rules used in weather forecasting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Weather generally moves from west to east, and low air pressure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usually means rain or snow. So pay attention to the signs. If rainbows form in the west at sunrise, the sun is on the way.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4660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Smell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flowers—their smells are stronger in wet air. What are the ants doing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they moving to higher ground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could mean a drop in air pressure. Are the birds flying low or high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Falling air pressure may influence birds’ ears, so they fly low. And if the sky is red at sunset, you might plan a picnic for the next 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53224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old saying about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beauty of sunrise.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night sky.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signs of the weather.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sailors’ work.</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89150" y="925972"/>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235957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036011"/>
          </a:xfrm>
        </p:spPr>
        <p:txBody>
          <a:bodyPr/>
          <a:lstStyle/>
          <a:p>
            <a:pPr hangingPunct="0">
              <a:lnSpc>
                <a:spcPct val="140000"/>
              </a:lnSpc>
              <a:spcAft>
                <a:spcPts val="0"/>
              </a:spcAft>
            </a:pP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red sky at sunset may mean that there are clear skies to the west, where the sun sets. A red sky at sunrise usually means that the clear weather has already passed, so storms might be coming</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可知，日落时的红色天空可能意味着太阳落山的西方天空晴朗。日出时天空呈红色通常意味着晴朗的天气已经过去，因此暴风雨可能即将来临。所以这句谚语与天气迹象有关。故选</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3768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meteorologists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persons who give daily weather reports on 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persons who carry out research on natural history.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persons who take an interest in plants and animals.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persons who do scientific studies of weather conditions.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083524" y="908720"/>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3652604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833</TotalTime>
  <Words>744</Words>
  <Application>Microsoft Office PowerPoint</Application>
  <PresentationFormat>自定义</PresentationFormat>
  <Paragraphs>46</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784</cp:revision>
  <dcterms:created xsi:type="dcterms:W3CDTF">2020-11-06T05:24:00Z</dcterms:created>
  <dcterms:modified xsi:type="dcterms:W3CDTF">2025-09-13T09:49:24Z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